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9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79D8-412A-444D-9BA4-6D8AB3944E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F3CE4-D225-488D-8621-8F86E49E1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60269-0874-43C3-94FA-3C923944E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DBE43-2AFE-42F6-9B06-825E6CBC4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2DB4-7DC9-4FC6-8D49-4F5EE4E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76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69F0E-32ED-4DF7-8140-BAC454EE9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B1391-3E52-471A-8322-ABB712FCF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F741B-73CE-4F33-B9DC-EE45A41C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4A6F-8E66-46D4-9D4A-A19CD6DC4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77AD1-4C84-4B13-BAA6-E0256DA8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11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B9771D-8524-45A0-A962-751D9F9B2B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25E7A-A508-4661-91D9-195FC9586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A061C-16DC-4BF5-99FA-9EF74CA6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C46A0-AF38-4A4C-AEBF-265199F1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2D618-5395-429D-B772-4745C82C8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2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75817-2C25-441F-B982-1ACB1778E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80C47-733A-41C3-8ACA-0DC8A93C3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89306-C31A-471E-B30C-559C785D0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90E6C-8159-4A74-A90D-95152992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7C63D-72CE-4C46-8453-EAAFADB91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40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21B38-4C4C-4A9F-8C91-BA1C64ADC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CB058-A4CC-4B8D-BB35-E97D7CF56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62EAE-E4AF-483F-A7F3-D3E20A47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6F3AF-4961-4F09-963E-58F37C8BC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3F1A1-F47D-420D-BF4E-7A4C3B4D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10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C9A28-BEDA-41B8-8B28-11AEBCD99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29095-554A-4A52-9EA2-47064D012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AA3D7-EA9D-4137-AAA5-CB529E5C6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4EC04-11FE-485B-97F0-238547B7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8CF0B-032A-4528-A23D-B9E2F8B98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312D4-E4C1-4705-B638-E89FB7DED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78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CA8D-2DB0-4422-809A-793E7E447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8F41C3-3D40-4207-BD06-EB0EF8D5A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15CD3-7962-4797-A2F3-8B4AE0B8B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4688E-2762-4CEF-91F5-7347C5523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768652-5B76-4C5F-A900-B2158F83D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56F9C-1A60-49BD-BA63-DCD78119F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095DCF-1C5F-4F9C-89F8-58AF44C49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0FE0C-82C0-4B34-A28F-569E80DC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7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0A3C-DA01-49EC-BAE2-0FD65E8E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E165E0-738F-47DB-932D-5312641E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3E6A0-919B-4710-86F1-3683E2FE0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57721E-A9D6-4808-9BF3-0B8DFD756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3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74C527-B01B-4141-9A00-CDEE44D2C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41BC8-2108-42EA-9C12-526CB05D6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9DA0F-3841-4E68-A6B2-4D130129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71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DA92-4160-4F99-B0BE-0DCDC9D19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61D00-B1C6-4AFD-B579-691A1F610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3DDBE-3B35-4CB7-9051-41BA1A622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978F33-FCBB-4CE3-9E45-4279E34E3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26199-DAC6-4BCC-900D-E680ECFB4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0D1C8-7E08-44A3-B317-44CDD3DB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7138-57E2-4E39-8458-BD422C44C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4B282-4EBB-4CC7-9EF4-2DD2CCE1D4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B3AD6-C5F4-426E-9B86-CF6AE9C3B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77F63-EC07-4CA1-B759-286C6FB8A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1938D-8CB9-4F69-B038-00E6DC3E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DAF5D2-341B-46E7-82DE-7B930AF50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1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B915BA-18E3-49C5-8A50-5316D6D3F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078C3-973F-4D2C-85DB-F44BE2509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E6071-1739-4581-8488-B10CFFB726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8F493-33D2-42FF-8367-6583DA9D641F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CF24D-EC7F-434E-ACA6-CC6C90211F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E2628-916A-4913-ADA2-142D0C8FA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5A150-FE55-4876-8661-8B7271AF8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9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D218EE-229B-4B84-8389-0BB30BBCC0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59" t="27222" r="4766" b="28056"/>
          <a:stretch/>
        </p:blipFill>
        <p:spPr>
          <a:xfrm>
            <a:off x="2702688" y="0"/>
            <a:ext cx="9489312" cy="6914554"/>
          </a:xfrm>
          <a:prstGeom prst="rect">
            <a:avLst/>
          </a:prstGeom>
        </p:spPr>
      </p:pic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01E54FA9-3141-45E1-BEC8-BB028CB9C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12" y="0"/>
            <a:ext cx="2743200" cy="691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3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E22464-F7FD-4F01-8728-44E65131D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23" t="25641" r="22500" b="16581"/>
          <a:stretch/>
        </p:blipFill>
        <p:spPr>
          <a:xfrm>
            <a:off x="0" y="0"/>
            <a:ext cx="12255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78CBB2-ADD9-44A0-94C2-DC52AAC14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5" t="22906" r="22693" b="19316"/>
          <a:stretch/>
        </p:blipFill>
        <p:spPr>
          <a:xfrm>
            <a:off x="19147" y="0"/>
            <a:ext cx="12172853" cy="685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17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322B2E-80C5-4811-AA48-AE5371F44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t="27692" r="22500" b="15897"/>
          <a:stretch/>
        </p:blipFill>
        <p:spPr>
          <a:xfrm>
            <a:off x="-235526" y="0"/>
            <a:ext cx="12427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864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04A2F0-99CD-4D1E-A7A2-62F0E2050C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07" t="24616" r="22693" b="18290"/>
          <a:stretch/>
        </p:blipFill>
        <p:spPr>
          <a:xfrm>
            <a:off x="-86691" y="-152400"/>
            <a:ext cx="12278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90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E535E4-1AF9-43EC-87DE-0059B83B0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98" t="24722" r="22734" b="17500"/>
          <a:stretch/>
        </p:blipFill>
        <p:spPr>
          <a:xfrm>
            <a:off x="-166595" y="1"/>
            <a:ext cx="12358595" cy="692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83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D91F3F-3C82-4F24-839D-02D73EF47D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97" t="25000" r="22656" b="17083"/>
          <a:stretch/>
        </p:blipFill>
        <p:spPr>
          <a:xfrm>
            <a:off x="0" y="0"/>
            <a:ext cx="12348830" cy="693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919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98FE20-B879-4BAF-91EA-6B5DA9D29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0" t="24583" r="22578" b="17917"/>
          <a:stretch/>
        </p:blipFill>
        <p:spPr>
          <a:xfrm>
            <a:off x="0" y="0"/>
            <a:ext cx="12462562" cy="6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32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4EA109-B484-4A80-8109-14C78BC0DF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54" t="23473" r="22656" b="18194"/>
          <a:stretch/>
        </p:blipFill>
        <p:spPr>
          <a:xfrm>
            <a:off x="0" y="0"/>
            <a:ext cx="12269761" cy="695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62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AE0E20-F8AE-4FDD-999C-43DD80BE11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31" t="26944" r="22422" b="14722"/>
          <a:stretch/>
        </p:blipFill>
        <p:spPr>
          <a:xfrm>
            <a:off x="0" y="0"/>
            <a:ext cx="12359420" cy="698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991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C458CD-A42F-4CEE-966C-E08BB597E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15" t="25642" r="22693" b="16238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81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3D0939-14B5-4726-A5B5-238EBBD27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80F473-1B73-4233-80FC-CF785DF64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56" y="1474288"/>
            <a:ext cx="5930245" cy="33357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6065A3-46B2-444E-B6AB-2FF42FB20CE5}"/>
              </a:ext>
            </a:extLst>
          </p:cNvPr>
          <p:cNvSpPr txBox="1"/>
          <p:nvPr/>
        </p:nvSpPr>
        <p:spPr>
          <a:xfrm>
            <a:off x="8332786" y="2626659"/>
            <a:ext cx="33886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highlight>
                  <a:srgbClr val="C0C0C0"/>
                </a:highlight>
              </a:rPr>
              <a:t>http://localhost:63342/GroupProfiles/mainLayout.html</a:t>
            </a:r>
          </a:p>
        </p:txBody>
      </p:sp>
    </p:spTree>
    <p:extLst>
      <p:ext uri="{BB962C8B-B14F-4D97-AF65-F5344CB8AC3E}">
        <p14:creationId xmlns:p14="http://schemas.microsoft.com/office/powerpoint/2010/main" val="2171477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3FFFA32-D9F4-4AF9-A025-CD128AC85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57022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23A416-999C-4FA3-A853-0AE48404B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808676"/>
            <a:ext cx="12192000" cy="3049325"/>
            <a:chOff x="0" y="3808676"/>
            <a:chExt cx="12192000" cy="304932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362F656-1A8D-4BA3-BA72-92332E75D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716" b="9820"/>
            <a:stretch>
              <a:fillRect/>
            </a:stretch>
          </p:blipFill>
          <p:spPr>
            <a:xfrm>
              <a:off x="0" y="3808676"/>
              <a:ext cx="12192000" cy="3049325"/>
            </a:xfrm>
            <a:custGeom>
              <a:avLst/>
              <a:gdLst>
                <a:gd name="connsiteX0" fmla="*/ 0 w 12192000"/>
                <a:gd name="connsiteY0" fmla="*/ 0 h 3049325"/>
                <a:gd name="connsiteX1" fmla="*/ 12192000 w 12192000"/>
                <a:gd name="connsiteY1" fmla="*/ 0 h 3049325"/>
                <a:gd name="connsiteX2" fmla="*/ 12192000 w 12192000"/>
                <a:gd name="connsiteY2" fmla="*/ 3049325 h 3049325"/>
                <a:gd name="connsiteX3" fmla="*/ 0 w 12192000"/>
                <a:gd name="connsiteY3" fmla="*/ 3049325 h 304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3049325">
                  <a:moveTo>
                    <a:pt x="0" y="0"/>
                  </a:moveTo>
                  <a:lnTo>
                    <a:pt x="12192000" y="0"/>
                  </a:lnTo>
                  <a:lnTo>
                    <a:pt x="12192000" y="3049325"/>
                  </a:lnTo>
                  <a:lnTo>
                    <a:pt x="0" y="3049325"/>
                  </a:lnTo>
                  <a:close/>
                </a:path>
              </a:pathLst>
            </a:custGeom>
          </p:spPr>
        </p:pic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338807D-FB66-4E3A-9CF0-786662C4A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7339" y="5375082"/>
              <a:ext cx="373711" cy="40551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290884-EB3E-45B7-9D95-CECC5F39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5105400"/>
            <a:ext cx="9833548" cy="1066802"/>
          </a:xfrm>
        </p:spPr>
        <p:txBody>
          <a:bodyPr>
            <a:normAutofit/>
          </a:bodyPr>
          <a:lstStyle/>
          <a:p>
            <a:endParaRPr lang="en-US" sz="4000">
              <a:solidFill>
                <a:srgbClr val="3F3F3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1360-3381-48D0-A4D1-315F6FFC4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872046"/>
            <a:ext cx="9833548" cy="2945574"/>
          </a:xfrm>
        </p:spPr>
        <p:txBody>
          <a:bodyPr anchor="ctr">
            <a:normAutofit/>
          </a:bodyPr>
          <a:lstStyle/>
          <a:p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7F1C65-76F7-4914-A2AF-E68CF44D6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6AA7E2-FEBC-4316-8FC0-D16701E79D0A}"/>
              </a:ext>
            </a:extLst>
          </p:cNvPr>
          <p:cNvSpPr txBox="1"/>
          <p:nvPr/>
        </p:nvSpPr>
        <p:spPr>
          <a:xfrm>
            <a:off x="6643868" y="2257063"/>
            <a:ext cx="45257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how the code behind it looked like.</a:t>
            </a:r>
          </a:p>
        </p:txBody>
      </p:sp>
    </p:spTree>
    <p:extLst>
      <p:ext uri="{BB962C8B-B14F-4D97-AF65-F5344CB8AC3E}">
        <p14:creationId xmlns:p14="http://schemas.microsoft.com/office/powerpoint/2010/main" val="2743619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21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Mehakpreet  Kaur</dc:creator>
  <cp:lastModifiedBy>Mehakpreet  Kaur</cp:lastModifiedBy>
  <cp:revision>5</cp:revision>
  <dcterms:created xsi:type="dcterms:W3CDTF">2019-11-19T18:49:28Z</dcterms:created>
  <dcterms:modified xsi:type="dcterms:W3CDTF">2019-11-19T20:33:06Z</dcterms:modified>
</cp:coreProperties>
</file>